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264" r:id="rId13"/>
    <p:sldId id="265" r:id="rId14"/>
    <p:sldId id="270" r:id="rId15"/>
    <p:sldId id="271" r:id="rId16"/>
    <p:sldId id="277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3" r:id="rId26"/>
    <p:sldId id="284" r:id="rId27"/>
    <p:sldId id="30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48252-8910-4873-830F-478BD4F8BBD3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microsoft.com/office/2017/06/relationships/model3d" Target="../media/model3d2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91518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937354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1937354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4806" y="1180406"/>
            <a:ext cx="6702386" cy="56775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534793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22284-F48B-C3DC-5EF9-C8831D1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738" y="1076444"/>
            <a:ext cx="4267199" cy="34678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>
            <a:off x="4935333" y="2612571"/>
            <a:ext cx="7687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1B0BB-A298-8914-E77E-AB1E387E0A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5422902"/>
            <a:ext cx="10621857" cy="1448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0A72A43-A3E1-CD05-53C7-9E51080A3C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138" y="1900471"/>
            <a:ext cx="4159507" cy="3959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642645" y="2702938"/>
            <a:ext cx="6010841" cy="122075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335777" y="2667625"/>
            <a:ext cx="4931323" cy="6929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643086" y="1656447"/>
            <a:ext cx="1675819" cy="4119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E558F0-051A-3C3C-900A-19687EF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593" y="1175658"/>
            <a:ext cx="4394711" cy="3951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C82AD-7114-596E-B0BA-41BFA91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9375" y="1180406"/>
            <a:ext cx="5470460" cy="339205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107009"/>
            <a:ext cx="6481275" cy="57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Office PowerPoint</Application>
  <PresentationFormat>Breitbild</PresentationFormat>
  <Paragraphs>140</Paragraphs>
  <Slides>27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38</cp:revision>
  <dcterms:created xsi:type="dcterms:W3CDTF">2022-11-24T07:01:19Z</dcterms:created>
  <dcterms:modified xsi:type="dcterms:W3CDTF">2022-12-01T11:11:43Z</dcterms:modified>
</cp:coreProperties>
</file>